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61" r:id="rId5"/>
    <p:sldId id="262" r:id="rId6"/>
    <p:sldId id="265" r:id="rId7"/>
    <p:sldId id="267" r:id="rId8"/>
    <p:sldId id="268" r:id="rId9"/>
    <p:sldId id="269"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p:scale>
          <a:sx n="127" d="100"/>
          <a:sy n="127" d="100"/>
        </p:scale>
        <p:origin x="-154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B1DCB2-8E5A-4520-B878-703C3C245619}" type="datetimeFigureOut">
              <a:rPr lang="en-GB" smtClean="0"/>
              <a:t>08/01/2020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24EF6C-EC78-4E44-8BE0-E057D7653A2A}" type="slidenum">
              <a:rPr lang="en-GB" smtClean="0"/>
              <a:t>‹#›</a:t>
            </a:fld>
            <a:endParaRPr lang="en-GB"/>
          </a:p>
        </p:txBody>
      </p:sp>
    </p:spTree>
    <p:extLst>
      <p:ext uri="{BB962C8B-B14F-4D97-AF65-F5344CB8AC3E}">
        <p14:creationId xmlns:p14="http://schemas.microsoft.com/office/powerpoint/2010/main" val="1484553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21E90AE-2ACD-46C2-BFE6-13C7A4BA8F9F}"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2848131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21E90AE-2ACD-46C2-BFE6-13C7A4BA8F9F}"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381660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21E90AE-2ACD-46C2-BFE6-13C7A4BA8F9F}"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3124176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21E90AE-2ACD-46C2-BFE6-13C7A4BA8F9F}"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351627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1E90AE-2ACD-46C2-BFE6-13C7A4BA8F9F}"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237150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21E90AE-2ACD-46C2-BFE6-13C7A4BA8F9F}"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1541204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21E90AE-2ACD-46C2-BFE6-13C7A4BA8F9F}" type="datetimeFigureOut">
              <a:rPr lang="en-GB" smtClean="0"/>
              <a:t>08/01/2020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3254315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21E90AE-2ACD-46C2-BFE6-13C7A4BA8F9F}" type="datetimeFigureOut">
              <a:rPr lang="en-GB" smtClean="0"/>
              <a:t>08/01/2020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4137670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E90AE-2ACD-46C2-BFE6-13C7A4BA8F9F}" type="datetimeFigureOut">
              <a:rPr lang="en-GB" smtClean="0"/>
              <a:t>08/01/2020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300608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E90AE-2ACD-46C2-BFE6-13C7A4BA8F9F}"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2919266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E90AE-2ACD-46C2-BFE6-13C7A4BA8F9F}"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3DD541-DA41-45D3-BC86-01386174B35C}" type="slidenum">
              <a:rPr lang="en-GB" smtClean="0"/>
              <a:t>‹#›</a:t>
            </a:fld>
            <a:endParaRPr lang="en-GB"/>
          </a:p>
        </p:txBody>
      </p:sp>
    </p:spTree>
    <p:extLst>
      <p:ext uri="{BB962C8B-B14F-4D97-AF65-F5344CB8AC3E}">
        <p14:creationId xmlns:p14="http://schemas.microsoft.com/office/powerpoint/2010/main" val="2208447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1E90AE-2ACD-46C2-BFE6-13C7A4BA8F9F}" type="datetimeFigureOut">
              <a:rPr lang="en-GB" smtClean="0"/>
              <a:t>08/01/2020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DD541-DA41-45D3-BC86-01386174B35C}" type="slidenum">
              <a:rPr lang="en-GB" smtClean="0"/>
              <a:t>‹#›</a:t>
            </a:fld>
            <a:endParaRPr lang="en-GB"/>
          </a:p>
        </p:txBody>
      </p:sp>
    </p:spTree>
    <p:extLst>
      <p:ext uri="{BB962C8B-B14F-4D97-AF65-F5344CB8AC3E}">
        <p14:creationId xmlns:p14="http://schemas.microsoft.com/office/powerpoint/2010/main" val="4205507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3068960"/>
            <a:ext cx="6400800" cy="3384376"/>
          </a:xfrm>
        </p:spPr>
        <p:txBody>
          <a:bodyPr>
            <a:normAutofit fontScale="92500" lnSpcReduction="20000"/>
          </a:bodyPr>
          <a:lstStyle/>
          <a:p>
            <a:r>
              <a:rPr lang="en-GB" sz="4700" b="1" dirty="0">
                <a:solidFill>
                  <a:schemeClr val="tx1"/>
                </a:solidFill>
                <a:latin typeface="Century Gothic" panose="020B0502020202020204" pitchFamily="34" charset="0"/>
              </a:rPr>
              <a:t>R</a:t>
            </a:r>
            <a:r>
              <a:rPr lang="en-GB" sz="4700" b="1" dirty="0" smtClean="0">
                <a:solidFill>
                  <a:schemeClr val="tx1"/>
                </a:solidFill>
                <a:latin typeface="Century Gothic" panose="020B0502020202020204" pitchFamily="34" charset="0"/>
              </a:rPr>
              <a:t>ags to Riches</a:t>
            </a:r>
          </a:p>
          <a:p>
            <a:r>
              <a:rPr lang="en-GB" sz="2400" b="1" dirty="0" smtClean="0">
                <a:solidFill>
                  <a:schemeClr val="tx1"/>
                </a:solidFill>
                <a:latin typeface="Century Gothic" panose="020B0502020202020204" pitchFamily="34" charset="0"/>
              </a:rPr>
              <a:t>Step </a:t>
            </a:r>
            <a:r>
              <a:rPr lang="en-GB" sz="2400" b="1" dirty="0" smtClean="0">
                <a:solidFill>
                  <a:schemeClr val="tx1"/>
                </a:solidFill>
                <a:latin typeface="Century Gothic" panose="020B0502020202020204" pitchFamily="34" charset="0"/>
              </a:rPr>
              <a:t>by Step </a:t>
            </a:r>
          </a:p>
          <a:p>
            <a:endParaRPr lang="en-GB" sz="2400" b="1" dirty="0" smtClean="0">
              <a:solidFill>
                <a:schemeClr val="tx1"/>
              </a:solidFill>
              <a:latin typeface="Century Gothic" panose="020B0502020202020204" pitchFamily="34" charset="0"/>
            </a:endParaRPr>
          </a:p>
          <a:p>
            <a:r>
              <a:rPr lang="en-GB" sz="1800" b="1" dirty="0">
                <a:solidFill>
                  <a:schemeClr val="tx1"/>
                </a:solidFill>
                <a:latin typeface="Century Gothic" panose="020B0502020202020204" pitchFamily="34" charset="0"/>
              </a:rPr>
              <a:t>Your Name (will be removed for judging</a:t>
            </a:r>
            <a:r>
              <a:rPr lang="en-GB" sz="1800" b="1" dirty="0" smtClean="0">
                <a:solidFill>
                  <a:schemeClr val="tx1"/>
                </a:solidFill>
                <a:latin typeface="Century Gothic" panose="020B0502020202020204" pitchFamily="34" charset="0"/>
              </a:rPr>
              <a:t>):</a:t>
            </a:r>
          </a:p>
          <a:p>
            <a:endParaRPr lang="en-GB" sz="1800" dirty="0">
              <a:solidFill>
                <a:schemeClr val="tx1"/>
              </a:solidFill>
              <a:latin typeface="Century Gothic" panose="020B0502020202020204" pitchFamily="34" charset="0"/>
            </a:endParaRPr>
          </a:p>
          <a:p>
            <a:r>
              <a:rPr lang="en-GB" sz="1800" b="1" dirty="0">
                <a:solidFill>
                  <a:schemeClr val="tx1"/>
                </a:solidFill>
                <a:latin typeface="Century Gothic" panose="020B0502020202020204" pitchFamily="34" charset="0"/>
              </a:rPr>
              <a:t>Category entered (delete as appropriate):</a:t>
            </a:r>
            <a:br>
              <a:rPr lang="en-GB" sz="1800" b="1" dirty="0">
                <a:solidFill>
                  <a:schemeClr val="tx1"/>
                </a:solidFill>
                <a:latin typeface="Century Gothic" panose="020B0502020202020204" pitchFamily="34" charset="0"/>
              </a:rPr>
            </a:br>
            <a:r>
              <a:rPr lang="en-GB" sz="1800" dirty="0">
                <a:solidFill>
                  <a:schemeClr val="tx1"/>
                </a:solidFill>
                <a:latin typeface="Century Gothic" panose="020B0502020202020204" pitchFamily="34" charset="0"/>
              </a:rPr>
              <a:t/>
            </a:r>
            <a:br>
              <a:rPr lang="en-GB" sz="1800" dirty="0">
                <a:solidFill>
                  <a:schemeClr val="tx1"/>
                </a:solidFill>
                <a:latin typeface="Century Gothic" panose="020B0502020202020204" pitchFamily="34" charset="0"/>
              </a:rPr>
            </a:br>
            <a:r>
              <a:rPr lang="en-GB" sz="1800" dirty="0">
                <a:solidFill>
                  <a:schemeClr val="tx1"/>
                </a:solidFill>
                <a:latin typeface="Century Gothic" panose="020B0502020202020204" pitchFamily="34" charset="0"/>
              </a:rPr>
              <a:t>Top Tech Boxed Nail Art – Mixed Media</a:t>
            </a:r>
            <a:br>
              <a:rPr lang="en-GB" sz="1800" dirty="0">
                <a:solidFill>
                  <a:schemeClr val="tx1"/>
                </a:solidFill>
                <a:latin typeface="Century Gothic" panose="020B0502020202020204" pitchFamily="34" charset="0"/>
              </a:rPr>
            </a:br>
            <a:r>
              <a:rPr lang="en-GB" sz="1800" dirty="0">
                <a:solidFill>
                  <a:schemeClr val="tx1"/>
                </a:solidFill>
                <a:latin typeface="Century Gothic" panose="020B0502020202020204" pitchFamily="34" charset="0"/>
              </a:rPr>
              <a:t>Top Tech Boxed Nail Art – Hand Painted</a:t>
            </a:r>
            <a:br>
              <a:rPr lang="en-GB" sz="1800" dirty="0">
                <a:solidFill>
                  <a:schemeClr val="tx1"/>
                </a:solidFill>
                <a:latin typeface="Century Gothic" panose="020B0502020202020204" pitchFamily="34" charset="0"/>
              </a:rPr>
            </a:br>
            <a:r>
              <a:rPr lang="en-GB" sz="1800" dirty="0">
                <a:solidFill>
                  <a:schemeClr val="tx1"/>
                </a:solidFill>
                <a:latin typeface="Century Gothic" panose="020B0502020202020204" pitchFamily="34" charset="0"/>
              </a:rPr>
              <a:t/>
            </a:r>
            <a:br>
              <a:rPr lang="en-GB" sz="1800" dirty="0">
                <a:solidFill>
                  <a:schemeClr val="tx1"/>
                </a:solidFill>
                <a:latin typeface="Century Gothic" panose="020B0502020202020204" pitchFamily="34" charset="0"/>
              </a:rPr>
            </a:br>
            <a:r>
              <a:rPr lang="en-GB" sz="1800" dirty="0">
                <a:solidFill>
                  <a:schemeClr val="tx1"/>
                </a:solidFill>
                <a:latin typeface="Century Gothic" panose="020B0502020202020204" pitchFamily="34" charset="0"/>
              </a:rPr>
              <a:t/>
            </a:r>
            <a:br>
              <a:rPr lang="en-GB" sz="1800" dirty="0">
                <a:solidFill>
                  <a:schemeClr val="tx1"/>
                </a:solidFill>
                <a:latin typeface="Century Gothic" panose="020B0502020202020204" pitchFamily="34" charset="0"/>
              </a:rPr>
            </a:br>
            <a:endParaRPr lang="en-GB" sz="2400" b="1" dirty="0" smtClean="0">
              <a:solidFill>
                <a:schemeClr val="tx1"/>
              </a:solidFill>
              <a:latin typeface="Century Gothic" panose="020B0502020202020204"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037967" y="765910"/>
            <a:ext cx="2902186" cy="1606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1866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Any other information</a:t>
            </a:r>
            <a:endParaRPr lang="en-GB" dirty="0">
              <a:latin typeface="Century Gothic" panose="020B0502020202020204" pitchFamily="34" charset="0"/>
            </a:endParaRPr>
          </a:p>
        </p:txBody>
      </p:sp>
      <p:sp>
        <p:nvSpPr>
          <p:cNvPr id="3" name="Content Placeholder 2"/>
          <p:cNvSpPr>
            <a:spLocks noGrp="1"/>
          </p:cNvSpPr>
          <p:nvPr>
            <p:ph idx="1"/>
          </p:nvPr>
        </p:nvSpPr>
        <p:spPr/>
        <p:txBody>
          <a:bodyPr/>
          <a:lstStyle/>
          <a:p>
            <a:endParaRPr lang="en-GB" dirty="0"/>
          </a:p>
        </p:txBody>
      </p:sp>
      <p:sp>
        <p:nvSpPr>
          <p:cNvPr id="4" name="Text Placeholder 3"/>
          <p:cNvSpPr>
            <a:spLocks noGrp="1"/>
          </p:cNvSpPr>
          <p:nvPr>
            <p:ph type="body" sz="half" idx="2"/>
          </p:nvPr>
        </p:nvSpPr>
        <p:spPr/>
        <p:txBody>
          <a:bodyPr>
            <a:normAutofit/>
          </a:bodyPr>
          <a:lstStyle/>
          <a:p>
            <a:r>
              <a:rPr lang="en-GB" sz="1200" dirty="0" smtClean="0">
                <a:latin typeface="Century Gothic" panose="020B0502020202020204" pitchFamily="34" charset="0"/>
              </a:rPr>
              <a:t>Please insert any other information, written or visual, which you feel supports your entry.</a:t>
            </a:r>
            <a:endParaRPr lang="en-GB" sz="1200" dirty="0">
              <a:latin typeface="Century Gothic" panose="020B0502020202020204" pitchFamily="34" charset="0"/>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3568" y="5503260"/>
            <a:ext cx="1037084" cy="5741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98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412776"/>
            <a:ext cx="7772400" cy="2880319"/>
          </a:xfrm>
        </p:spPr>
        <p:txBody>
          <a:bodyPr>
            <a:noAutofit/>
          </a:bodyPr>
          <a:lstStyle/>
          <a:p>
            <a:r>
              <a:rPr lang="en-GB" sz="2000" b="1" dirty="0" smtClean="0">
                <a:latin typeface="Century Gothic" panose="020B0502020202020204" pitchFamily="34" charset="0"/>
              </a:rPr>
              <a:t>Why you should produce a Step by Step</a:t>
            </a:r>
            <a:r>
              <a:rPr lang="en-GB" sz="1400" dirty="0">
                <a:latin typeface="Century Gothic" panose="020B0502020202020204" pitchFamily="34" charset="0"/>
              </a:rPr>
              <a:t/>
            </a:r>
            <a:br>
              <a:rPr lang="en-GB" sz="1400" dirty="0">
                <a:latin typeface="Century Gothic" panose="020B0502020202020204" pitchFamily="34" charset="0"/>
              </a:rPr>
            </a:br>
            <a:r>
              <a:rPr lang="en-GB" sz="1400" dirty="0" smtClean="0">
                <a:latin typeface="Century Gothic" panose="020B0502020202020204" pitchFamily="34" charset="0"/>
              </a:rPr>
              <a:t/>
            </a:r>
            <a:br>
              <a:rPr lang="en-GB" sz="1400" dirty="0" smtClean="0">
                <a:latin typeface="Century Gothic" panose="020B0502020202020204" pitchFamily="34" charset="0"/>
              </a:rPr>
            </a:br>
            <a:r>
              <a:rPr lang="en-GB" sz="1400" dirty="0" smtClean="0">
                <a:latin typeface="Century Gothic" panose="020B0502020202020204" pitchFamily="34" charset="0"/>
              </a:rPr>
              <a:t>All </a:t>
            </a:r>
            <a:r>
              <a:rPr lang="en-GB" sz="1400" dirty="0" smtClean="0">
                <a:latin typeface="Century Gothic" panose="020B0502020202020204" pitchFamily="34" charset="0"/>
              </a:rPr>
              <a:t>boxed entries </a:t>
            </a:r>
            <a:r>
              <a:rPr lang="en-GB" sz="1400" dirty="0">
                <a:latin typeface="Century Gothic" panose="020B0502020202020204" pitchFamily="34" charset="0"/>
              </a:rPr>
              <a:t>must be accompanied by a written and visual Step-by-Step, detailing how the ‘look’ was achieved, using </a:t>
            </a:r>
            <a:r>
              <a:rPr lang="en-GB" sz="1400" dirty="0" smtClean="0">
                <a:latin typeface="Century Gothic" panose="020B0502020202020204" pitchFamily="34" charset="0"/>
              </a:rPr>
              <a:t>this Step </a:t>
            </a:r>
            <a:r>
              <a:rPr lang="en-GB" sz="1400" dirty="0">
                <a:latin typeface="Century Gothic" panose="020B0502020202020204" pitchFamily="34" charset="0"/>
              </a:rPr>
              <a:t>by Step </a:t>
            </a:r>
            <a:r>
              <a:rPr lang="en-GB" sz="1400" dirty="0" smtClean="0">
                <a:latin typeface="Century Gothic" panose="020B0502020202020204" pitchFamily="34" charset="0"/>
              </a:rPr>
              <a:t>document as </a:t>
            </a:r>
            <a:r>
              <a:rPr lang="en-GB" sz="1400" dirty="0">
                <a:latin typeface="Century Gothic" panose="020B0502020202020204" pitchFamily="34" charset="0"/>
              </a:rPr>
              <a:t>a template. </a:t>
            </a:r>
            <a:r>
              <a:rPr lang="en-GB" sz="1400" dirty="0" smtClean="0">
                <a:latin typeface="Century Gothic" panose="020B0502020202020204" pitchFamily="34" charset="0"/>
              </a:rPr>
              <a:t>You may add additional pages to this PowerPoint if you wish.</a:t>
            </a:r>
            <a:br>
              <a:rPr lang="en-GB" sz="1400" dirty="0" smtClean="0">
                <a:latin typeface="Century Gothic" panose="020B0502020202020204" pitchFamily="34" charset="0"/>
              </a:rPr>
            </a:br>
            <a:r>
              <a:rPr lang="en-GB" sz="1400" dirty="0">
                <a:latin typeface="Century Gothic" panose="020B0502020202020204" pitchFamily="34" charset="0"/>
              </a:rPr>
              <a:t/>
            </a:r>
            <a:br>
              <a:rPr lang="en-GB" sz="1400" dirty="0">
                <a:latin typeface="Century Gothic" panose="020B0502020202020204" pitchFamily="34" charset="0"/>
              </a:rPr>
            </a:br>
            <a:r>
              <a:rPr lang="en-GB" sz="1400" dirty="0" smtClean="0">
                <a:latin typeface="Century Gothic" panose="020B0502020202020204" pitchFamily="34" charset="0"/>
              </a:rPr>
              <a:t>Points </a:t>
            </a:r>
            <a:r>
              <a:rPr lang="en-GB" sz="1400" dirty="0">
                <a:latin typeface="Century Gothic" panose="020B0502020202020204" pitchFamily="34" charset="0"/>
              </a:rPr>
              <a:t>will be awarded for this. </a:t>
            </a:r>
            <a:r>
              <a:rPr lang="en-GB" sz="1400" dirty="0" smtClean="0">
                <a:latin typeface="Century Gothic" panose="020B0502020202020204" pitchFamily="34" charset="0"/>
              </a:rPr>
              <a:t/>
            </a:r>
            <a:br>
              <a:rPr lang="en-GB" sz="1400" dirty="0" smtClean="0">
                <a:latin typeface="Century Gothic" panose="020B0502020202020204" pitchFamily="34" charset="0"/>
              </a:rPr>
            </a:br>
            <a:r>
              <a:rPr lang="en-GB" sz="1400" dirty="0">
                <a:latin typeface="Century Gothic" panose="020B0502020202020204" pitchFamily="34" charset="0"/>
              </a:rPr>
              <a:t/>
            </a:r>
            <a:br>
              <a:rPr lang="en-GB" sz="1400" dirty="0">
                <a:latin typeface="Century Gothic" panose="020B0502020202020204" pitchFamily="34" charset="0"/>
              </a:rPr>
            </a:br>
            <a:r>
              <a:rPr lang="en-GB" sz="1400" dirty="0" smtClean="0">
                <a:latin typeface="Century Gothic" panose="020B0502020202020204" pitchFamily="34" charset="0"/>
              </a:rPr>
              <a:t>Include </a:t>
            </a:r>
            <a:r>
              <a:rPr lang="en-GB" sz="1400" dirty="0">
                <a:latin typeface="Century Gothic" panose="020B0502020202020204" pitchFamily="34" charset="0"/>
              </a:rPr>
              <a:t>your design </a:t>
            </a:r>
            <a:r>
              <a:rPr lang="en-GB" sz="1400" dirty="0" smtClean="0">
                <a:latin typeface="Century Gothic" panose="020B0502020202020204" pitchFamily="34" charset="0"/>
              </a:rPr>
              <a:t>ideas and information on </a:t>
            </a:r>
            <a:r>
              <a:rPr lang="en-GB" sz="1400" dirty="0">
                <a:latin typeface="Century Gothic" panose="020B0502020202020204" pitchFamily="34" charset="0"/>
              </a:rPr>
              <a:t>products used, props used and how the design was achieved. </a:t>
            </a:r>
            <a:r>
              <a:rPr lang="en-GB" sz="1400" dirty="0" smtClean="0">
                <a:latin typeface="Century Gothic" panose="020B0502020202020204" pitchFamily="34" charset="0"/>
              </a:rPr>
              <a:t/>
            </a:r>
            <a:br>
              <a:rPr lang="en-GB" sz="1400" dirty="0" smtClean="0">
                <a:latin typeface="Century Gothic" panose="020B0502020202020204" pitchFamily="34" charset="0"/>
              </a:rPr>
            </a:br>
            <a:r>
              <a:rPr lang="en-GB" sz="1400" dirty="0">
                <a:latin typeface="Century Gothic" panose="020B0502020202020204" pitchFamily="34" charset="0"/>
              </a:rPr>
              <a:t/>
            </a:r>
            <a:br>
              <a:rPr lang="en-GB" sz="1400" dirty="0">
                <a:latin typeface="Century Gothic" panose="020B0502020202020204" pitchFamily="34" charset="0"/>
              </a:rPr>
            </a:br>
            <a:r>
              <a:rPr lang="en-GB" sz="1400" dirty="0" smtClean="0">
                <a:latin typeface="Century Gothic" panose="020B0502020202020204" pitchFamily="34" charset="0"/>
              </a:rPr>
              <a:t>The </a:t>
            </a:r>
            <a:r>
              <a:rPr lang="en-GB" sz="1400" dirty="0">
                <a:latin typeface="Century Gothic" panose="020B0502020202020204" pitchFamily="34" charset="0"/>
              </a:rPr>
              <a:t>Step-by-Step is also used to confirm the </a:t>
            </a:r>
            <a:r>
              <a:rPr lang="en-GB" sz="1400" dirty="0" smtClean="0">
                <a:latin typeface="Century Gothic" panose="020B0502020202020204" pitchFamily="34" charset="0"/>
              </a:rPr>
              <a:t>authenticity </a:t>
            </a:r>
            <a:r>
              <a:rPr lang="en-GB" sz="1400" dirty="0">
                <a:latin typeface="Century Gothic" panose="020B0502020202020204" pitchFamily="34" charset="0"/>
              </a:rPr>
              <a:t>of your entry, and if this is not available the entry may not be judged</a:t>
            </a:r>
            <a:r>
              <a:rPr lang="en-GB" sz="1400" dirty="0" smtClean="0">
                <a:latin typeface="Century Gothic" panose="020B0502020202020204" pitchFamily="34" charset="0"/>
              </a:rPr>
              <a:t>.</a:t>
            </a:r>
            <a:br>
              <a:rPr lang="en-GB" sz="1400" dirty="0" smtClean="0">
                <a:latin typeface="Century Gothic" panose="020B0502020202020204" pitchFamily="34" charset="0"/>
              </a:rPr>
            </a:br>
            <a:r>
              <a:rPr lang="en-GB" sz="1400" dirty="0">
                <a:latin typeface="Century Gothic" panose="020B0502020202020204" pitchFamily="34" charset="0"/>
              </a:rPr>
              <a:t/>
            </a:r>
            <a:br>
              <a:rPr lang="en-GB" sz="1400" dirty="0">
                <a:latin typeface="Century Gothic" panose="020B0502020202020204" pitchFamily="34" charset="0"/>
              </a:rPr>
            </a:br>
            <a:r>
              <a:rPr lang="en-GB" sz="1400" dirty="0" smtClean="0">
                <a:latin typeface="Century Gothic" panose="020B0502020202020204" pitchFamily="34" charset="0"/>
              </a:rPr>
              <a:t>The judges will not see your name on your </a:t>
            </a:r>
            <a:r>
              <a:rPr lang="en-GB" sz="1400" dirty="0" smtClean="0">
                <a:latin typeface="Century Gothic" panose="020B0502020202020204" pitchFamily="34" charset="0"/>
              </a:rPr>
              <a:t>box </a:t>
            </a:r>
            <a:r>
              <a:rPr lang="en-GB" sz="1400" dirty="0" smtClean="0">
                <a:latin typeface="Century Gothic" panose="020B0502020202020204" pitchFamily="34" charset="0"/>
              </a:rPr>
              <a:t>or your step by step so all judging will be totally impartial.</a:t>
            </a:r>
            <a:r>
              <a:rPr lang="en-GB" sz="1400" dirty="0">
                <a:latin typeface="Century Gothic" panose="020B0502020202020204" pitchFamily="34" charset="0"/>
              </a:rPr>
              <a:t/>
            </a:r>
            <a:br>
              <a:rPr lang="en-GB" sz="1400" dirty="0">
                <a:latin typeface="Century Gothic" panose="020B0502020202020204" pitchFamily="34" charset="0"/>
              </a:rPr>
            </a:br>
            <a:endParaRPr lang="en-GB" sz="1400" dirty="0">
              <a:latin typeface="Century Gothic" panose="020B0502020202020204" pitchFamily="34" charset="0"/>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693226" y="5647276"/>
            <a:ext cx="1037084" cy="5741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37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Your inspiration </a:t>
            </a:r>
            <a:endParaRPr lang="en-GB" dirty="0">
              <a:latin typeface="Century Gothic" panose="020B0502020202020204" pitchFamily="34" charset="0"/>
            </a:endParaRPr>
          </a:p>
        </p:txBody>
      </p:sp>
      <p:sp>
        <p:nvSpPr>
          <p:cNvPr id="3" name="Content Placeholder 2"/>
          <p:cNvSpPr>
            <a:spLocks noGrp="1"/>
          </p:cNvSpPr>
          <p:nvPr>
            <p:ph idx="1"/>
          </p:nvPr>
        </p:nvSpPr>
        <p:spPr/>
        <p:txBody>
          <a:bodyPr/>
          <a:lstStyle/>
          <a:p>
            <a:endParaRPr lang="en-GB" dirty="0"/>
          </a:p>
        </p:txBody>
      </p:sp>
      <p:sp>
        <p:nvSpPr>
          <p:cNvPr id="4" name="Text Placeholder 3"/>
          <p:cNvSpPr>
            <a:spLocks noGrp="1"/>
          </p:cNvSpPr>
          <p:nvPr>
            <p:ph type="body" sz="half" idx="2"/>
          </p:nvPr>
        </p:nvSpPr>
        <p:spPr/>
        <p:txBody>
          <a:bodyPr/>
          <a:lstStyle/>
          <a:p>
            <a:r>
              <a:rPr lang="en-GB" dirty="0" smtClean="0">
                <a:latin typeface="Century Gothic" panose="020B0502020202020204" pitchFamily="34" charset="0"/>
              </a:rPr>
              <a:t>Outline the thought process you went through before you created your design.</a:t>
            </a:r>
          </a:p>
          <a:p>
            <a:endParaRPr lang="en-GB" dirty="0" smtClean="0">
              <a:latin typeface="Century Gothic" panose="020B0502020202020204" pitchFamily="34" charset="0"/>
            </a:endParaRPr>
          </a:p>
          <a:p>
            <a:r>
              <a:rPr lang="en-GB" dirty="0" smtClean="0">
                <a:latin typeface="Century Gothic" panose="020B0502020202020204" pitchFamily="34" charset="0"/>
              </a:rPr>
              <a:t>Include information such as the books, films, magazines, images </a:t>
            </a:r>
            <a:r>
              <a:rPr lang="en-GB" dirty="0" err="1" smtClean="0">
                <a:latin typeface="Century Gothic" panose="020B0502020202020204" pitchFamily="34" charset="0"/>
              </a:rPr>
              <a:t>etc</a:t>
            </a:r>
            <a:r>
              <a:rPr lang="en-GB" dirty="0" smtClean="0">
                <a:latin typeface="Century Gothic" panose="020B0502020202020204" pitchFamily="34" charset="0"/>
              </a:rPr>
              <a:t> that inspired your design.</a:t>
            </a:r>
          </a:p>
          <a:p>
            <a:endParaRPr lang="en-GB" dirty="0">
              <a:latin typeface="Century Gothic" panose="020B0502020202020204" pitchFamily="34" charset="0"/>
            </a:endParaRPr>
          </a:p>
          <a:p>
            <a:r>
              <a:rPr lang="en-GB" dirty="0" smtClean="0">
                <a:latin typeface="Century Gothic" panose="020B0502020202020204" pitchFamily="34" charset="0"/>
              </a:rPr>
              <a:t>You may wish to insert images of these in the box opposite to illustration your thought process.  </a:t>
            </a:r>
          </a:p>
          <a:p>
            <a:endParaRPr lang="en-GB" dirty="0">
              <a:latin typeface="Century Gothic" panose="020B0502020202020204" pitchFamily="34" charset="0"/>
            </a:endParaRPr>
          </a:p>
          <a:p>
            <a:r>
              <a:rPr lang="en-GB" dirty="0" smtClean="0">
                <a:latin typeface="Century Gothic" panose="020B0502020202020204" pitchFamily="34" charset="0"/>
              </a:rPr>
              <a:t>You may use more than one page if you need to.</a:t>
            </a:r>
            <a:endParaRPr lang="en-GB" dirty="0">
              <a:latin typeface="Century Gothic" panose="020B0502020202020204" pitchFamily="34"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11358" y="5571635"/>
            <a:ext cx="1008112" cy="558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1055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What products did you use?</a:t>
            </a:r>
            <a:endParaRPr lang="en-GB" dirty="0">
              <a:latin typeface="Century Gothic" panose="020B0502020202020204" pitchFamily="34" charset="0"/>
            </a:endParaRPr>
          </a:p>
        </p:txBody>
      </p:sp>
      <p:sp>
        <p:nvSpPr>
          <p:cNvPr id="3" name="Content Placeholder 2"/>
          <p:cNvSpPr>
            <a:spLocks noGrp="1"/>
          </p:cNvSpPr>
          <p:nvPr>
            <p:ph idx="1"/>
          </p:nvPr>
        </p:nvSpPr>
        <p:spPr/>
        <p:txBody>
          <a:bodyPr/>
          <a:lstStyle/>
          <a:p>
            <a:endParaRPr lang="en-GB" dirty="0"/>
          </a:p>
        </p:txBody>
      </p:sp>
      <p:sp>
        <p:nvSpPr>
          <p:cNvPr id="4" name="Text Placeholder 3"/>
          <p:cNvSpPr>
            <a:spLocks noGrp="1"/>
          </p:cNvSpPr>
          <p:nvPr>
            <p:ph type="body" sz="half" idx="2"/>
          </p:nvPr>
        </p:nvSpPr>
        <p:spPr/>
        <p:txBody>
          <a:bodyPr/>
          <a:lstStyle/>
          <a:p>
            <a:r>
              <a:rPr lang="en-GB" dirty="0" smtClean="0">
                <a:latin typeface="Century Gothic" panose="020B0502020202020204" pitchFamily="34" charset="0"/>
              </a:rPr>
              <a:t>Please list all products that you have used to create </a:t>
            </a:r>
            <a:r>
              <a:rPr lang="en-GB" dirty="0" smtClean="0">
                <a:latin typeface="Century Gothic" panose="020B0502020202020204" pitchFamily="34" charset="0"/>
              </a:rPr>
              <a:t>your boxed entry, </a:t>
            </a:r>
            <a:r>
              <a:rPr lang="en-GB" dirty="0" smtClean="0">
                <a:latin typeface="Century Gothic" panose="020B0502020202020204" pitchFamily="34" charset="0"/>
              </a:rPr>
              <a:t>including brand names, product names and tools.</a:t>
            </a:r>
          </a:p>
          <a:p>
            <a:endParaRPr lang="en-GB" dirty="0">
              <a:latin typeface="Century Gothic" panose="020B0502020202020204" pitchFamily="34" charset="0"/>
            </a:endParaRPr>
          </a:p>
          <a:p>
            <a:r>
              <a:rPr lang="en-GB" dirty="0" smtClean="0">
                <a:latin typeface="Century Gothic" panose="020B0502020202020204" pitchFamily="34" charset="0"/>
              </a:rPr>
              <a:t>You may use more than one page if you need to.</a:t>
            </a:r>
          </a:p>
          <a:p>
            <a:endParaRPr lang="en-GB" dirty="0" smtClean="0"/>
          </a:p>
          <a:p>
            <a:endParaRPr lang="en-GB" dirty="0"/>
          </a:p>
          <a:p>
            <a:endParaRPr lang="en-GB" dirty="0"/>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39552" y="5601908"/>
            <a:ext cx="1037084" cy="5741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3489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3D Nail Art</a:t>
            </a:r>
            <a:endParaRPr lang="en-GB" dirty="0">
              <a:latin typeface="Century Gothic" panose="020B0502020202020204" pitchFamily="34" charset="0"/>
            </a:endParaRPr>
          </a:p>
        </p:txBody>
      </p:sp>
      <p:sp>
        <p:nvSpPr>
          <p:cNvPr id="3" name="Content Placeholder 2"/>
          <p:cNvSpPr>
            <a:spLocks noGrp="1"/>
          </p:cNvSpPr>
          <p:nvPr>
            <p:ph idx="1"/>
          </p:nvPr>
        </p:nvSpPr>
        <p:spPr/>
        <p:txBody>
          <a:bodyPr/>
          <a:lstStyle/>
          <a:p>
            <a:endParaRPr lang="en-GB" dirty="0"/>
          </a:p>
        </p:txBody>
      </p:sp>
      <p:sp>
        <p:nvSpPr>
          <p:cNvPr id="4" name="Text Placeholder 3"/>
          <p:cNvSpPr>
            <a:spLocks noGrp="1"/>
          </p:cNvSpPr>
          <p:nvPr>
            <p:ph type="body" sz="half" idx="2"/>
          </p:nvPr>
        </p:nvSpPr>
        <p:spPr/>
        <p:txBody>
          <a:bodyPr/>
          <a:lstStyle/>
          <a:p>
            <a:r>
              <a:rPr lang="en-GB" dirty="0" smtClean="0">
                <a:latin typeface="Century Gothic" panose="020B0502020202020204" pitchFamily="34" charset="0"/>
              </a:rPr>
              <a:t>You must list and show photographs of all 3D nail art that you have used (for nail art and boxed categories).</a:t>
            </a:r>
          </a:p>
          <a:p>
            <a:endParaRPr lang="en-GB" dirty="0">
              <a:latin typeface="Century Gothic" panose="020B0502020202020204" pitchFamily="34" charset="0"/>
            </a:endParaRPr>
          </a:p>
          <a:p>
            <a:r>
              <a:rPr lang="en-GB" dirty="0" smtClean="0">
                <a:latin typeface="Century Gothic" panose="020B0502020202020204" pitchFamily="34" charset="0"/>
              </a:rPr>
              <a:t>The use of pre-made 3D nail art will lose you marks but if you do not list all pre-made 3D nail art used in your design, your entry will be disqualified. </a:t>
            </a:r>
          </a:p>
          <a:p>
            <a:endParaRPr lang="en-GB" dirty="0">
              <a:latin typeface="Century Gothic" panose="020B0502020202020204" pitchFamily="34" charset="0"/>
            </a:endParaRPr>
          </a:p>
          <a:p>
            <a:r>
              <a:rPr lang="en-GB" dirty="0" smtClean="0">
                <a:latin typeface="Century Gothic" panose="020B0502020202020204" pitchFamily="34" charset="0"/>
              </a:rPr>
              <a:t>You may use more than one page if you need to.</a:t>
            </a:r>
          </a:p>
          <a:p>
            <a:endParaRPr lang="en-GB" dirty="0" smtClean="0"/>
          </a:p>
          <a:p>
            <a:endParaRPr lang="en-GB" dirty="0" smtClean="0"/>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39552" y="5431252"/>
            <a:ext cx="1037084" cy="5741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1879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1100" dirty="0" smtClean="0">
                <a:latin typeface="Century Gothic" panose="020B0502020202020204" pitchFamily="34" charset="0"/>
              </a:rPr>
              <a:t/>
            </a:r>
            <a:br>
              <a:rPr lang="en-GB" sz="1100" dirty="0" smtClean="0">
                <a:latin typeface="Century Gothic" panose="020B0502020202020204" pitchFamily="34" charset="0"/>
              </a:rPr>
            </a:br>
            <a:r>
              <a:rPr lang="en-GB" sz="1100" dirty="0">
                <a:latin typeface="Century Gothic" panose="020B0502020202020204" pitchFamily="34" charset="0"/>
              </a:rPr>
              <a:t/>
            </a:r>
            <a:br>
              <a:rPr lang="en-GB" sz="1100" dirty="0">
                <a:latin typeface="Century Gothic" panose="020B0502020202020204" pitchFamily="34" charset="0"/>
              </a:rPr>
            </a:br>
            <a:r>
              <a:rPr lang="en-GB" sz="1100" dirty="0" smtClean="0">
                <a:latin typeface="Century Gothic" panose="020B0502020202020204" pitchFamily="34" charset="0"/>
              </a:rPr>
              <a:t/>
            </a:r>
            <a:br>
              <a:rPr lang="en-GB" sz="1100" dirty="0" smtClean="0">
                <a:latin typeface="Century Gothic" panose="020B0502020202020204" pitchFamily="34" charset="0"/>
              </a:rPr>
            </a:br>
            <a:r>
              <a:rPr lang="en-GB" sz="2700" b="1" dirty="0" smtClean="0">
                <a:latin typeface="Century Gothic" panose="020B0502020202020204" pitchFamily="34" charset="0"/>
              </a:rPr>
              <a:t>Step by Step process of creating your nails</a:t>
            </a:r>
            <a:r>
              <a:rPr lang="en-GB" sz="2700" b="1" dirty="0">
                <a:latin typeface="Century Gothic" panose="020B0502020202020204" pitchFamily="34" charset="0"/>
              </a:rPr>
              <a:t/>
            </a:r>
            <a:br>
              <a:rPr lang="en-GB" sz="2700" b="1" dirty="0">
                <a:latin typeface="Century Gothic" panose="020B0502020202020204" pitchFamily="34" charset="0"/>
              </a:rPr>
            </a:br>
            <a:r>
              <a:rPr lang="en-GB" sz="2700" b="1" dirty="0" smtClean="0">
                <a:latin typeface="Century Gothic" panose="020B0502020202020204" pitchFamily="34" charset="0"/>
              </a:rPr>
              <a:t/>
            </a:r>
            <a:br>
              <a:rPr lang="en-GB" sz="2700" b="1" dirty="0" smtClean="0">
                <a:latin typeface="Century Gothic" panose="020B0502020202020204" pitchFamily="34" charset="0"/>
              </a:rPr>
            </a:br>
            <a:r>
              <a:rPr lang="en-GB" sz="1300" dirty="0" smtClean="0">
                <a:latin typeface="Century Gothic" panose="020B0502020202020204" pitchFamily="34" charset="0"/>
              </a:rPr>
              <a:t>Insert photographs and text outlining each stage of creating your nails. You should aim to show at least eight stages. You may show more if you feel this is necessary.</a:t>
            </a:r>
            <a:r>
              <a:rPr lang="en-GB" dirty="0" smtClean="0"/>
              <a:t/>
            </a:r>
            <a:br>
              <a:rPr lang="en-GB" dirty="0" smtClean="0"/>
            </a:br>
            <a:endParaRPr lang="en-GB" dirty="0"/>
          </a:p>
        </p:txBody>
      </p:sp>
      <p:sp>
        <p:nvSpPr>
          <p:cNvPr id="3" name="Content Placeholder 2"/>
          <p:cNvSpPr>
            <a:spLocks noGrp="1"/>
          </p:cNvSpPr>
          <p:nvPr>
            <p:ph sz="half" idx="1"/>
          </p:nvPr>
        </p:nvSpPr>
        <p:spPr/>
        <p:txBody>
          <a:bodyPr/>
          <a:lstStyle/>
          <a:p>
            <a:endParaRPr lang="en-GB" dirty="0"/>
          </a:p>
        </p:txBody>
      </p:sp>
      <p:sp>
        <p:nvSpPr>
          <p:cNvPr id="4" name="Content Placeholder 3"/>
          <p:cNvSpPr>
            <a:spLocks noGrp="1"/>
          </p:cNvSpPr>
          <p:nvPr>
            <p:ph sz="half" idx="2"/>
          </p:nvPr>
        </p:nvSpPr>
        <p:spPr/>
        <p:txBody>
          <a:bodyPr/>
          <a:lstStyle/>
          <a:p>
            <a:endParaRPr lang="en-GB" dirty="0"/>
          </a:p>
        </p:txBody>
      </p:sp>
    </p:spTree>
    <p:extLst>
      <p:ext uri="{BB962C8B-B14F-4D97-AF65-F5344CB8AC3E}">
        <p14:creationId xmlns:p14="http://schemas.microsoft.com/office/powerpoint/2010/main" val="1106623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b="1" dirty="0" smtClean="0">
                <a:latin typeface="Century Gothic" panose="020B0502020202020204" pitchFamily="34" charset="0"/>
              </a:rPr>
              <a:t/>
            </a:r>
            <a:br>
              <a:rPr lang="en-GB" sz="2000" b="1" dirty="0" smtClean="0">
                <a:latin typeface="Century Gothic" panose="020B0502020202020204" pitchFamily="34" charset="0"/>
              </a:rPr>
            </a:br>
            <a:r>
              <a:rPr lang="en-GB" sz="2000" b="1" dirty="0">
                <a:latin typeface="Century Gothic" panose="020B0502020202020204" pitchFamily="34" charset="0"/>
              </a:rPr>
              <a:t/>
            </a:r>
            <a:br>
              <a:rPr lang="en-GB" sz="2000" b="1" dirty="0">
                <a:latin typeface="Century Gothic" panose="020B0502020202020204" pitchFamily="34" charset="0"/>
              </a:rPr>
            </a:br>
            <a:r>
              <a:rPr lang="en-GB" sz="2000" b="1" dirty="0" smtClean="0">
                <a:latin typeface="Century Gothic" panose="020B0502020202020204" pitchFamily="34" charset="0"/>
              </a:rPr>
              <a:t/>
            </a:r>
            <a:br>
              <a:rPr lang="en-GB" sz="2000" b="1" dirty="0" smtClean="0">
                <a:latin typeface="Century Gothic" panose="020B0502020202020204" pitchFamily="34" charset="0"/>
              </a:rPr>
            </a:br>
            <a:r>
              <a:rPr lang="en-GB" sz="2000" b="1" dirty="0">
                <a:latin typeface="Century Gothic" panose="020B0502020202020204" pitchFamily="34" charset="0"/>
              </a:rPr>
              <a:t/>
            </a:r>
            <a:br>
              <a:rPr lang="en-GB" sz="2000" b="1" dirty="0">
                <a:latin typeface="Century Gothic" panose="020B0502020202020204" pitchFamily="34" charset="0"/>
              </a:rPr>
            </a:br>
            <a:r>
              <a:rPr lang="en-GB" sz="2000" b="1" dirty="0" smtClean="0">
                <a:latin typeface="Century Gothic" panose="020B0502020202020204" pitchFamily="34" charset="0"/>
              </a:rPr>
              <a:t/>
            </a:r>
            <a:br>
              <a:rPr lang="en-GB" sz="2000" b="1" dirty="0" smtClean="0">
                <a:latin typeface="Century Gothic" panose="020B0502020202020204" pitchFamily="34" charset="0"/>
              </a:rPr>
            </a:br>
            <a:r>
              <a:rPr lang="en-GB" sz="2000" b="1" dirty="0" smtClean="0">
                <a:latin typeface="Century Gothic" panose="020B0502020202020204" pitchFamily="34" charset="0"/>
              </a:rPr>
              <a:t/>
            </a:r>
            <a:br>
              <a:rPr lang="en-GB" sz="2000" b="1" dirty="0" smtClean="0">
                <a:latin typeface="Century Gothic" panose="020B0502020202020204" pitchFamily="34" charset="0"/>
              </a:rPr>
            </a:br>
            <a:r>
              <a:rPr lang="en-GB" sz="2000" b="1" dirty="0" smtClean="0">
                <a:latin typeface="Century Gothic" panose="020B0502020202020204" pitchFamily="34" charset="0"/>
              </a:rPr>
              <a:t>Step by Step process of creating your nails (</a:t>
            </a:r>
            <a:r>
              <a:rPr lang="en-GB" sz="2000" b="1" dirty="0" err="1" smtClean="0">
                <a:latin typeface="Century Gothic" panose="020B0502020202020204" pitchFamily="34" charset="0"/>
              </a:rPr>
              <a:t>cont</a:t>
            </a:r>
            <a:r>
              <a:rPr lang="en-GB" sz="2000" b="1" dirty="0" smtClean="0">
                <a:latin typeface="Century Gothic" panose="020B0502020202020204" pitchFamily="34" charset="0"/>
              </a:rPr>
              <a:t>)</a:t>
            </a:r>
            <a:r>
              <a:rPr lang="en-GB" sz="7200" dirty="0" smtClean="0"/>
              <a:t/>
            </a:r>
            <a:br>
              <a:rPr lang="en-GB" sz="7200" dirty="0" smtClean="0"/>
            </a:br>
            <a:r>
              <a:rPr lang="en-GB" sz="7200" dirty="0" smtClean="0"/>
              <a:t/>
            </a:r>
            <a:br>
              <a:rPr lang="en-GB" sz="7200" dirty="0" smtClean="0"/>
            </a:br>
            <a:endParaRPr lang="en-GB" sz="7200" dirty="0"/>
          </a:p>
        </p:txBody>
      </p:sp>
      <p:sp>
        <p:nvSpPr>
          <p:cNvPr id="3" name="Content Placeholder 2"/>
          <p:cNvSpPr>
            <a:spLocks noGrp="1"/>
          </p:cNvSpPr>
          <p:nvPr>
            <p:ph sz="half" idx="1"/>
          </p:nvPr>
        </p:nvSpPr>
        <p:spPr/>
        <p:txBody>
          <a:bodyPr/>
          <a:lstStyle/>
          <a:p>
            <a:endParaRPr lang="en-GB"/>
          </a:p>
        </p:txBody>
      </p:sp>
      <p:sp>
        <p:nvSpPr>
          <p:cNvPr id="4" name="Content Placeholder 3"/>
          <p:cNvSpPr>
            <a:spLocks noGrp="1"/>
          </p:cNvSpPr>
          <p:nvPr>
            <p:ph sz="half" idx="2"/>
          </p:nvPr>
        </p:nvSpPr>
        <p:spPr/>
        <p:txBody>
          <a:bodyPr/>
          <a:lstStyle/>
          <a:p>
            <a:endParaRPr lang="en-GB" dirty="0"/>
          </a:p>
        </p:txBody>
      </p:sp>
    </p:spTree>
    <p:extLst>
      <p:ext uri="{BB962C8B-B14F-4D97-AF65-F5344CB8AC3E}">
        <p14:creationId xmlns:p14="http://schemas.microsoft.com/office/powerpoint/2010/main" val="1376113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b="1" dirty="0" smtClean="0">
                <a:latin typeface="Century Gothic" panose="020B0502020202020204" pitchFamily="34" charset="0"/>
              </a:rPr>
              <a:t>Step by Step process of creating your nails (</a:t>
            </a:r>
            <a:r>
              <a:rPr lang="en-GB" sz="2000" b="1" dirty="0" err="1" smtClean="0">
                <a:latin typeface="Century Gothic" panose="020B0502020202020204" pitchFamily="34" charset="0"/>
              </a:rPr>
              <a:t>cont</a:t>
            </a:r>
            <a:r>
              <a:rPr lang="en-GB" sz="2000" b="1" dirty="0" smtClean="0">
                <a:latin typeface="Century Gothic" panose="020B0502020202020204" pitchFamily="34" charset="0"/>
              </a:rPr>
              <a:t>)</a:t>
            </a:r>
            <a:endParaRPr lang="en-GB" sz="2000" b="1" dirty="0">
              <a:latin typeface="Century Gothic" panose="020B0502020202020204" pitchFamily="34" charset="0"/>
            </a:endParaRPr>
          </a:p>
        </p:txBody>
      </p:sp>
      <p:sp>
        <p:nvSpPr>
          <p:cNvPr id="3" name="Content Placeholder 2"/>
          <p:cNvSpPr>
            <a:spLocks noGrp="1"/>
          </p:cNvSpPr>
          <p:nvPr>
            <p:ph sz="half" idx="1"/>
          </p:nvPr>
        </p:nvSpPr>
        <p:spPr/>
        <p:txBody>
          <a:bodyPr/>
          <a:lstStyle/>
          <a:p>
            <a:endParaRPr lang="en-GB"/>
          </a:p>
        </p:txBody>
      </p:sp>
      <p:sp>
        <p:nvSpPr>
          <p:cNvPr id="4" name="Content Placeholder 3"/>
          <p:cNvSpPr>
            <a:spLocks noGrp="1"/>
          </p:cNvSpPr>
          <p:nvPr>
            <p:ph sz="half" idx="2"/>
          </p:nvPr>
        </p:nvSpPr>
        <p:spPr/>
        <p:txBody>
          <a:bodyPr/>
          <a:lstStyle/>
          <a:p>
            <a:endParaRPr lang="en-GB"/>
          </a:p>
        </p:txBody>
      </p:sp>
    </p:spTree>
    <p:extLst>
      <p:ext uri="{BB962C8B-B14F-4D97-AF65-F5344CB8AC3E}">
        <p14:creationId xmlns:p14="http://schemas.microsoft.com/office/powerpoint/2010/main" val="70231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latin typeface="Century Gothic" panose="020B0502020202020204" pitchFamily="34" charset="0"/>
              </a:rPr>
              <a:t>Step by Step process of creating your nails (</a:t>
            </a:r>
            <a:r>
              <a:rPr lang="en-GB" sz="2000" b="1" dirty="0" err="1" smtClean="0">
                <a:latin typeface="Century Gothic" panose="020B0502020202020204" pitchFamily="34" charset="0"/>
              </a:rPr>
              <a:t>cont</a:t>
            </a:r>
            <a:r>
              <a:rPr lang="en-GB" sz="2000" b="1" dirty="0" smtClean="0">
                <a:latin typeface="Century Gothic" panose="020B0502020202020204" pitchFamily="34" charset="0"/>
              </a:rPr>
              <a:t>)</a:t>
            </a:r>
            <a:endParaRPr lang="en-GB" sz="2000" b="1" dirty="0">
              <a:latin typeface="Century Gothic" panose="020B0502020202020204" pitchFamily="34" charset="0"/>
            </a:endParaRPr>
          </a:p>
        </p:txBody>
      </p:sp>
      <p:sp>
        <p:nvSpPr>
          <p:cNvPr id="3" name="Content Placeholder 2"/>
          <p:cNvSpPr>
            <a:spLocks noGrp="1"/>
          </p:cNvSpPr>
          <p:nvPr>
            <p:ph sz="half" idx="1"/>
          </p:nvPr>
        </p:nvSpPr>
        <p:spPr/>
        <p:txBody>
          <a:bodyPr/>
          <a:lstStyle/>
          <a:p>
            <a:endParaRPr lang="en-GB"/>
          </a:p>
        </p:txBody>
      </p:sp>
      <p:sp>
        <p:nvSpPr>
          <p:cNvPr id="4" name="Content Placeholder 3"/>
          <p:cNvSpPr>
            <a:spLocks noGrp="1"/>
          </p:cNvSpPr>
          <p:nvPr>
            <p:ph sz="half" idx="2"/>
          </p:nvPr>
        </p:nvSpPr>
        <p:spPr/>
        <p:txBody>
          <a:bodyPr/>
          <a:lstStyle/>
          <a:p>
            <a:endParaRPr lang="en-GB"/>
          </a:p>
        </p:txBody>
      </p:sp>
    </p:spTree>
    <p:extLst>
      <p:ext uri="{BB962C8B-B14F-4D97-AF65-F5344CB8AC3E}">
        <p14:creationId xmlns:p14="http://schemas.microsoft.com/office/powerpoint/2010/main" val="2371444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247</Words>
  <Application>Microsoft Office PowerPoint</Application>
  <PresentationFormat>On-screen Show (4:3)</PresentationFormat>
  <Paragraphs>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Why you should produce a Step by Step  All boxed entries must be accompanied by a written and visual Step-by-Step, detailing how the ‘look’ was achieved, using this Step by Step document as a template. You may add additional pages to this PowerPoint if you wish.  Points will be awarded for this.   Include your design ideas and information on products used, props used and how the design was achieved.   The Step-by-Step is also used to confirm the authenticity of your entry, and if this is not available the entry may not be judged.  The judges will not see your name on your box or your step by step so all judging will be totally impartial. </vt:lpstr>
      <vt:lpstr>Your inspiration </vt:lpstr>
      <vt:lpstr>What products did you use?</vt:lpstr>
      <vt:lpstr>3D Nail Art</vt:lpstr>
      <vt:lpstr>   Step by Step process of creating your nails  Insert photographs and text outlining each stage of creating your nails. You should aim to show at least eight stages. You may show more if you feel this is necessary. </vt:lpstr>
      <vt:lpstr>      Step by Step process of creating your nails (cont)  </vt:lpstr>
      <vt:lpstr>Step by Step process of creating your nails (cont)</vt:lpstr>
      <vt:lpstr>Step by Step process of creating your nails (cont)</vt:lpstr>
      <vt:lpstr>Any other information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Irish National Nail Technician 2016</dc:title>
  <dc:creator>Melissa Dennis</dc:creator>
  <cp:lastModifiedBy>Amelia Black</cp:lastModifiedBy>
  <cp:revision>34</cp:revision>
  <dcterms:created xsi:type="dcterms:W3CDTF">2015-08-17T11:03:26Z</dcterms:created>
  <dcterms:modified xsi:type="dcterms:W3CDTF">2020-01-08T15:53:48Z</dcterms:modified>
</cp:coreProperties>
</file>